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5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1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5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4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8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6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3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4602-00C5-4D54-BBEA-A87BB76C2B2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200C-BDA9-4D73-8307-8067B18B7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Δείγμα Σεμιναρίου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1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Δείγμα Σεμιναρίου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Δείγμα Σεμιναρίου</dc:title>
  <dc:creator>Constantinos Kalapodas</dc:creator>
  <cp:lastModifiedBy>Constantinos Kalapodas</cp:lastModifiedBy>
  <cp:revision>1</cp:revision>
  <dcterms:created xsi:type="dcterms:W3CDTF">2024-09-16T07:03:04Z</dcterms:created>
  <dcterms:modified xsi:type="dcterms:W3CDTF">2024-09-16T07:03:42Z</dcterms:modified>
</cp:coreProperties>
</file>